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25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70833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62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47455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353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76802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659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14649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44234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8417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51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F7B76-2881-43F9-B791-1C78CD86110E}" type="datetimeFigureOut">
              <a:rPr lang="ar-SA" smtClean="0"/>
              <a:t>07/01/1441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EFAFB-A988-47BE-8C1C-08B9E6847D8F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386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ar-SA" b="1" dirty="0"/>
              <a:t>المسجل</a:t>
            </a:r>
            <a:endParaRPr lang="en-US" dirty="0"/>
          </a:p>
          <a:p>
            <a:pPr marL="0" indent="0" algn="ctr">
              <a:buNone/>
            </a:pPr>
            <a:r>
              <a:rPr lang="ar-SA" b="1" dirty="0"/>
              <a:t>الموقع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يؤدي المسجل واجباته جالساً عند طاولة المسجل في الجانب المقابل للملعب مواجهاً الحكم الأول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المسئوليات</a:t>
            </a:r>
            <a:endParaRPr lang="en-US" dirty="0"/>
          </a:p>
          <a:p>
            <a:pPr marL="0" indent="0" algn="ctr">
              <a:buNone/>
            </a:pPr>
            <a:r>
              <a:rPr lang="ar-SA" dirty="0"/>
              <a:t>يدون باستمارة التسجيل طبقاً للقواعد متعاوناً مع الحكم الثاني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يستخدم الجرس الكهربائي أو جهاز صوتي آخر للإبلاغ عن ظروف غير عادية أو لإعطاء الإشارات للحكام وفقاً لمسئولياته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قبل المباراة والشوط يقوم المسجل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ar-SA" dirty="0"/>
              <a:t>تسجيل بيانات المباراة والفريقين شاملة أسماء وأرقام اللاعبين </a:t>
            </a:r>
            <a:r>
              <a:rPr lang="ar-SA" dirty="0" err="1"/>
              <a:t>الليبرو</a:t>
            </a:r>
            <a:r>
              <a:rPr lang="ar-SA" dirty="0"/>
              <a:t> طبقاً </a:t>
            </a:r>
            <a:r>
              <a:rPr lang="ar-SA" dirty="0" err="1"/>
              <a:t>للاجراءات</a:t>
            </a:r>
            <a:r>
              <a:rPr lang="ar-SA" dirty="0"/>
              <a:t> المعمول بها، ويحصل على توقيعات رئيسي الفريقين والمدربين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تسجيل ترتيب الدو ا رن الأساسي لكل فريق من ورقة ترتيب الدو ا رن، أو التدقيق على البيانات المقدمة إلكترونيا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r>
              <a:rPr lang="ar-SA" dirty="0"/>
              <a:t>إذا لم يستلم ورقة ترتيب الدو ا رن في الوقت المحدد، يقوم بإبلاغ الحكم الثاني فوراً عن هذه الواقعة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42829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32262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3200" b="1" dirty="0"/>
              <a:t>أثناء المباراة يقوم المسجل</a:t>
            </a:r>
            <a:r>
              <a:rPr lang="en-US" sz="3200" b="1" dirty="0"/>
              <a:t>: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تسجيل النقاط التي أحرزت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مراقبة ترتيب الإرسال لكل فريق، ويشير إلى الحكام فو ا رً عن أي خطأ بعد ضربة الإرسال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له السلطة للإعلان عن طلبات تبديل اللاعبين </a:t>
            </a:r>
            <a:r>
              <a:rPr lang="ar-SA" sz="3200" dirty="0" err="1"/>
              <a:t>بإستخدام</a:t>
            </a:r>
            <a:r>
              <a:rPr lang="ar-SA" sz="3200" dirty="0"/>
              <a:t> جهاز الجرس ويراقب عددها، ويدون التبديلات والأوقات المستقطعة </a:t>
            </a:r>
            <a:r>
              <a:rPr lang="ar-SA" sz="3200" dirty="0" err="1"/>
              <a:t>وإبلاغ</a:t>
            </a:r>
            <a:r>
              <a:rPr lang="ar-SA" sz="3200" dirty="0"/>
              <a:t> الحكم الثاني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إبلاغ الحكام عن طلب توقف اللعب العادي غير الصحيح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الإعلان بنهاية الأشواط للحكام، وعند نتيجة النقطة الثامنة في الشوط الفاصل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تسجيل لفت نظر سوء السلوك، </a:t>
            </a:r>
            <a:r>
              <a:rPr lang="ar-SA" sz="3200" dirty="0" err="1"/>
              <a:t>الجزاءات</a:t>
            </a:r>
            <a:r>
              <a:rPr lang="ar-SA" sz="3200" dirty="0"/>
              <a:t> والطلبات الخاطئة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تسجيل جميع ما يحدث حسب التعليمات بواسطة الحكم الثاني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596493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677469" y="365126"/>
            <a:ext cx="1187355" cy="60386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الحكام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0654" y="968992"/>
            <a:ext cx="10972800" cy="52079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3200" dirty="0"/>
              <a:t>مثال</a:t>
            </a:r>
            <a:r>
              <a:rPr lang="en-US" sz="3200" dirty="0"/>
              <a:t>: </a:t>
            </a:r>
            <a:r>
              <a:rPr lang="ar-SA" sz="3200" dirty="0"/>
              <a:t>التبديل </a:t>
            </a:r>
            <a:r>
              <a:rPr lang="ar-SA" sz="3200" dirty="0" err="1"/>
              <a:t>الإستثنائي</a:t>
            </a:r>
            <a:r>
              <a:rPr lang="ar-SA" sz="3200" dirty="0"/>
              <a:t>، زمن العلاج، التوقفات الطويلة، التدخل الخارجي، إعادة التعيين</a:t>
            </a:r>
            <a:r>
              <a:rPr lang="en-US" sz="3200" dirty="0"/>
              <a:t>... </a:t>
            </a:r>
            <a:r>
              <a:rPr lang="ar-SA" sz="3200" dirty="0"/>
              <a:t>إلخ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يراقب فترة الراحة بين الأشواط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عند نهاية المباراة يقوم المسجل</a:t>
            </a:r>
            <a:r>
              <a:rPr lang="en-US" sz="3200" dirty="0"/>
              <a:t>:</a:t>
            </a:r>
          </a:p>
          <a:p>
            <a:pPr marL="0" indent="0" algn="ctr">
              <a:buNone/>
            </a:pPr>
            <a:r>
              <a:rPr lang="ar-SA" sz="3200" dirty="0"/>
              <a:t>تسجيل النتيجة النهائية</a:t>
            </a:r>
            <a:endParaRPr lang="en-US" sz="3200" dirty="0"/>
          </a:p>
          <a:p>
            <a:pPr marL="0" indent="0" algn="ctr">
              <a:buNone/>
            </a:pPr>
            <a:r>
              <a:rPr lang="ar-SA" sz="3200" dirty="0"/>
              <a:t>في حالة الاحتجاج، مع الإقرار المسبق من الحكم الأول، يكتب او يسمح لرئيس الفريق</a:t>
            </a:r>
            <a:r>
              <a:rPr lang="en-US" sz="3200" dirty="0"/>
              <a:t>/ </a:t>
            </a:r>
            <a:r>
              <a:rPr lang="ar-SA" sz="3200" dirty="0"/>
              <a:t>رئيس الشوط بكتابة بيان على استمارة التسجيل عن الواقعة المحتج عليها</a:t>
            </a:r>
            <a:r>
              <a:rPr lang="en-US" sz="3200" dirty="0"/>
              <a:t>.</a:t>
            </a:r>
          </a:p>
          <a:p>
            <a:pPr marL="0" indent="0" algn="ctr">
              <a:buNone/>
            </a:pPr>
            <a:r>
              <a:rPr lang="ar-SA" sz="3200" dirty="0"/>
              <a:t>يوقع بنفسه على استمارة التسجيل، قبل الحصول على توقيعات رئيسي الفريقين ثم الحكام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253866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285</Words>
  <Application>Microsoft Office PowerPoint</Application>
  <PresentationFormat>ملء الشاشة</PresentationFormat>
  <Paragraphs>27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الحكام</vt:lpstr>
      <vt:lpstr>الحكام</vt:lpstr>
      <vt:lpstr>الحكام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Windows User</cp:lastModifiedBy>
  <cp:revision>5</cp:revision>
  <dcterms:created xsi:type="dcterms:W3CDTF">2018-12-12T05:46:15Z</dcterms:created>
  <dcterms:modified xsi:type="dcterms:W3CDTF">2019-09-06T17:52:29Z</dcterms:modified>
</cp:coreProperties>
</file>